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273" r:id="rId38"/>
    <p:sldId id="272" r:id="rId39"/>
    <p:sldId id="280" r:id="rId40"/>
    <p:sldId id="347" r:id="rId41"/>
    <p:sldId id="348" r:id="rId42"/>
    <p:sldId id="344" r:id="rId43"/>
    <p:sldId id="281" r:id="rId44"/>
    <p:sldId id="339" r:id="rId45"/>
    <p:sldId id="282" r:id="rId46"/>
    <p:sldId id="323" r:id="rId47"/>
    <p:sldId id="319" r:id="rId48"/>
    <p:sldId id="329" r:id="rId49"/>
    <p:sldId id="320" r:id="rId50"/>
    <p:sldId id="284" r:id="rId51"/>
    <p:sldId id="285" r:id="rId52"/>
    <p:sldId id="286" r:id="rId53"/>
    <p:sldId id="287" r:id="rId54"/>
    <p:sldId id="316" r:id="rId55"/>
    <p:sldId id="321" r:id="rId56"/>
    <p:sldId id="340" r:id="rId57"/>
    <p:sldId id="291" r:id="rId58"/>
    <p:sldId id="288" r:id="rId59"/>
    <p:sldId id="290" r:id="rId60"/>
    <p:sldId id="324" r:id="rId61"/>
    <p:sldId id="292" r:id="rId62"/>
    <p:sldId id="289" r:id="rId63"/>
    <p:sldId id="293" r:id="rId64"/>
    <p:sldId id="301" r:id="rId65"/>
    <p:sldId id="304" r:id="rId66"/>
    <p:sldId id="305" r:id="rId67"/>
    <p:sldId id="306" r:id="rId68"/>
    <p:sldId id="310" r:id="rId69"/>
    <p:sldId id="294" r:id="rId70"/>
    <p:sldId id="302" r:id="rId71"/>
    <p:sldId id="303" r:id="rId72"/>
    <p:sldId id="325" r:id="rId73"/>
    <p:sldId id="307" r:id="rId74"/>
    <p:sldId id="295" r:id="rId75"/>
    <p:sldId id="296" r:id="rId76"/>
    <p:sldId id="312" r:id="rId77"/>
    <p:sldId id="314" r:id="rId78"/>
    <p:sldId id="350" r:id="rId79"/>
    <p:sldId id="308" r:id="rId80"/>
    <p:sldId id="313" r:id="rId81"/>
    <p:sldId id="309" r:id="rId82"/>
    <p:sldId id="336" r:id="rId83"/>
    <p:sldId id="315" r:id="rId84"/>
    <p:sldId id="338" r:id="rId85"/>
    <p:sldId id="333" r:id="rId86"/>
    <p:sldId id="334" r:id="rId87"/>
    <p:sldId id="335" r:id="rId88"/>
    <p:sldId id="317" r:id="rId89"/>
    <p:sldId id="318" r:id="rId90"/>
    <p:sldId id="326" r:id="rId91"/>
    <p:sldId id="327" r:id="rId92"/>
    <p:sldId id="328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2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4267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969" y="762000"/>
            <a:ext cx="6300629" cy="9144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chemeClr val="tx1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context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background and perspective.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diabetes separately from 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23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5720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194488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/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short, medium &amp; long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7415</TotalTime>
  <Words>5318</Words>
  <Application>Microsoft Office PowerPoint</Application>
  <PresentationFormat>On-screen Show (4:3)</PresentationFormat>
  <Paragraphs>744</Paragraphs>
  <Slides>92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Arial Narrow</vt:lpstr>
      <vt:lpstr>Calibri</vt:lpstr>
      <vt:lpstr>Lucida Sans Typewriter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85</cp:revision>
  <dcterms:created xsi:type="dcterms:W3CDTF">2021-03-24T14:54:27Z</dcterms:created>
  <dcterms:modified xsi:type="dcterms:W3CDTF">2022-02-08T22:46:32Z</dcterms:modified>
</cp:coreProperties>
</file>